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44" r:id="rId3"/>
    <p:sldId id="546" r:id="rId4"/>
    <p:sldId id="547" r:id="rId5"/>
    <p:sldId id="548" r:id="rId6"/>
    <p:sldId id="549" r:id="rId7"/>
    <p:sldId id="550" r:id="rId8"/>
    <p:sldId id="551" r:id="rId9"/>
    <p:sldId id="552" r:id="rId10"/>
    <p:sldId id="42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1" autoAdjust="0"/>
    <p:restoredTop sz="98894" autoAdjust="0"/>
  </p:normalViewPr>
  <p:slideViewPr>
    <p:cSldViewPr>
      <p:cViewPr varScale="1">
        <p:scale>
          <a:sx n="88" d="100"/>
          <a:sy n="88" d="100"/>
        </p:scale>
        <p:origin x="10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7B6D-257D-4172-9F27-4481847A535C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EF260-D56F-45A2-B7C4-E372AF07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1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7650" name="Заметки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Tx/>
            </a:pPr>
            <a:endParaRPr lang="ru-RU" altLang="ru-RU" dirty="0"/>
          </a:p>
        </p:txBody>
      </p:sp>
      <p:sp>
        <p:nvSpPr>
          <p:cNvPr id="27651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66" charset="-52"/>
              </a:defRPr>
            </a:lvl1pPr>
            <a:lvl2pPr>
              <a:defRPr sz="1200">
                <a:solidFill>
                  <a:schemeClr val="tx1"/>
                </a:solidFill>
                <a:latin typeface="Calibri" pitchFamily="66" charset="-52"/>
              </a:defRPr>
            </a:lvl2pPr>
            <a:lvl3pPr>
              <a:defRPr sz="1200">
                <a:solidFill>
                  <a:schemeClr val="tx1"/>
                </a:solidFill>
                <a:latin typeface="Calibri" pitchFamily="66" charset="-52"/>
              </a:defRPr>
            </a:lvl3pPr>
            <a:lvl4pPr>
              <a:defRPr sz="1200">
                <a:solidFill>
                  <a:schemeClr val="tx1"/>
                </a:solidFill>
                <a:latin typeface="Calibri" pitchFamily="66" charset="-52"/>
              </a:defRPr>
            </a:lvl4pPr>
            <a:lvl5pPr>
              <a:defRPr sz="1200">
                <a:solidFill>
                  <a:schemeClr val="tx1"/>
                </a:solidFill>
                <a:latin typeface="Calibri" pitchFamily="66" charset="-52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Calibri" pitchFamily="66" charset="-52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Calibri" pitchFamily="66" charset="-52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Calibri" pitchFamily="66" charset="-52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Calibri" pitchFamily="66" charset="-52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4ABEC9EC-9611-4075-9F38-88155FC4704D}" type="slidenum">
              <a:rPr lang="ru-RU" altLang="ru-RU">
                <a:solidFill>
                  <a:prstClr val="black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F260-D56F-45A2-B7C4-E372AF0781E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92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2770" name="Заметки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Tx/>
            </a:pPr>
            <a:endParaRPr lang="ru-RU" altLang="ru-RU" dirty="0"/>
          </a:p>
        </p:txBody>
      </p:sp>
      <p:sp>
        <p:nvSpPr>
          <p:cNvPr id="32771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>
              <a:buClrTx/>
            </a:pPr>
            <a:fld id="{6D795AF5-DB82-433F-B314-63E3327A6312}" type="slidenum">
              <a:rPr lang="ru-RU" altLang="ru-RU" sz="1200"/>
              <a:pPr algn="r">
                <a:buClrTx/>
              </a:pPr>
              <a:t>10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19722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Animals\ирбис\_DSC7681_фото__Афанасьев-Рома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r="15184"/>
          <a:stretch/>
        </p:blipFill>
        <p:spPr bwMode="auto">
          <a:xfrm>
            <a:off x="-32864" y="0"/>
            <a:ext cx="9176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-34186" y="6152007"/>
            <a:ext cx="9178185" cy="4986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7013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ru-RU" altLang="ru-RU" sz="2000" b="1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Проект</a:t>
            </a:r>
            <a:r>
              <a:rPr lang="ru-RU" altLang="ru-RU" sz="2000" b="1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«Снежный барс – редкий и таинственный символ гор» </a:t>
            </a:r>
          </a:p>
        </p:txBody>
      </p:sp>
    </p:spTree>
    <p:extLst>
      <p:ext uri="{BB962C8B-B14F-4D97-AF65-F5344CB8AC3E}">
        <p14:creationId xmlns:p14="http://schemas.microsoft.com/office/powerpoint/2010/main" val="22150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 noChangeArrowheads="1"/>
          </p:cNvSpPr>
          <p:nvPr/>
        </p:nvSpPr>
        <p:spPr>
          <a:xfrm>
            <a:off x="539750" y="385763"/>
            <a:ext cx="8353425" cy="908050"/>
          </a:xfrm>
          <a:prstGeom prst="rect">
            <a:avLst/>
          </a:prstGeom>
          <a:solidFill>
            <a:srgbClr val="3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ru-RU" alt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alt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34529" y="1454151"/>
            <a:ext cx="8665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b="1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0" y="5229200"/>
            <a:ext cx="90147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6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«Объединенная дирекция государственного природного биосферного заповедник </a:t>
            </a:r>
          </a:p>
          <a:p>
            <a:pPr algn="r" eaLnBrk="1" hangingPunct="1"/>
            <a:r>
              <a:rPr lang="ru-RU" sz="16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Саяно-Шушенский</a:t>
            </a:r>
            <a:r>
              <a:rPr lang="ru-RU" sz="16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национального парка «Шушенский бор»</a:t>
            </a:r>
            <a:endParaRPr lang="ru-RU" sz="1600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sz="16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662710 Красноярский край,</a:t>
            </a:r>
          </a:p>
          <a:p>
            <a:pPr algn="r" eaLnBrk="1" hangingPunct="1"/>
            <a:r>
              <a:rPr lang="ru-RU" sz="1600" dirty="0" err="1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Шушенское, ул. Заповедная, д. 7</a:t>
            </a:r>
          </a:p>
          <a:p>
            <a:pPr algn="r" eaLnBrk="1" hangingPunct="1"/>
            <a:r>
              <a:rPr lang="ru-RU" sz="16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(391-39) 3-18-81  факс. (391-39) 3-23-00.</a:t>
            </a:r>
          </a:p>
          <a:p>
            <a:pPr algn="r" eaLnBrk="1" hangingPunct="1"/>
            <a:r>
              <a:rPr lang="ru-RU" sz="1600" dirty="0" err="1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zapoved7@yandex.ru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 t="43111"/>
          <a:stretch/>
        </p:blipFill>
        <p:spPr>
          <a:xfrm>
            <a:off x="0" y="1484784"/>
            <a:ext cx="9144000" cy="37059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01" y="385763"/>
            <a:ext cx="943630" cy="9436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389"/>
            <a:ext cx="858247" cy="8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365345" cy="1282155"/>
          </a:xfrm>
          <a:solidFill>
            <a:srgbClr val="3F0000"/>
          </a:solidFill>
        </p:spPr>
        <p:txBody>
          <a:bodyPr>
            <a:normAutofit/>
          </a:bodyPr>
          <a:lstStyle/>
          <a:p>
            <a:pPr marL="514350" indent="-514350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будет реализован в 2024 году Объединенной дирекцией 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заповедника «Саяно-Шушенский» и 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парка «Шушенский бор» 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 фонда «Красивые дети в красивом мире»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570147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Объединенная дирекция государственного природного заповедника «Саяно-Шушенский» и национального парка «Шушенский бор</a:t>
            </a:r>
            <a:r>
              <a:rPr lang="ru-RU" sz="17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организована </a:t>
            </a:r>
            <a:r>
              <a:rPr lang="ru-RU" sz="17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7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Министерства природных ресурсов и экологии Российской Федерации №390 от 06 июня 2022 </a:t>
            </a:r>
            <a:r>
              <a:rPr lang="ru-RU" sz="17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17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051" y="5095651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27842" r="31447" b="33770"/>
          <a:stretch/>
        </p:blipFill>
        <p:spPr>
          <a:xfrm>
            <a:off x="2843809" y="2605243"/>
            <a:ext cx="6264696" cy="32000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0" t="27842" r="947" b="33770"/>
          <a:stretch/>
        </p:blipFill>
        <p:spPr>
          <a:xfrm>
            <a:off x="421547" y="4530312"/>
            <a:ext cx="2601897" cy="17790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27842" r="69273" b="33770"/>
          <a:stretch/>
        </p:blipFill>
        <p:spPr>
          <a:xfrm>
            <a:off x="467544" y="2700149"/>
            <a:ext cx="2736304" cy="16951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33621" y="266206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заповедника – </a:t>
            </a:r>
            <a:r>
              <a:rPr lang="ru-RU" sz="1600" b="1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390,4 тыс.  га</a:t>
            </a:r>
            <a:r>
              <a:rPr lang="ru-RU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5449" y="588887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парка </a:t>
            </a:r>
            <a:r>
              <a:rPr lang="ru-RU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39,2 </a:t>
            </a:r>
            <a:r>
              <a:rPr lang="ru-RU" sz="1600" b="1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 га</a:t>
            </a:r>
            <a:r>
              <a:rPr lang="ru-RU" sz="1600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4808"/>
            <a:ext cx="935335" cy="920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08" y="433798"/>
            <a:ext cx="105273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Слайда1"/>
          <p:cNvSpPr>
            <a:spLocks noChangeArrowheads="1"/>
          </p:cNvSpPr>
          <p:nvPr/>
        </p:nvSpPr>
        <p:spPr bwMode="auto">
          <a:xfrm>
            <a:off x="250825" y="385763"/>
            <a:ext cx="8748713" cy="908050"/>
          </a:xfrm>
          <a:prstGeom prst="rect">
            <a:avLst/>
          </a:prstGeom>
          <a:solidFill>
            <a:srgbClr val="3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	  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проекте: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39552" y="1628800"/>
            <a:ext cx="835292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altLang="ru-RU" b="1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«Снежный барс – редкий и таинственный символ гор» 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 изучению </a:t>
            </a:r>
            <a:r>
              <a:rPr lang="ru-RU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выбора снежными барсами индивидуальных участков на территории Саяно-Шушенского заповедника, 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определению </a:t>
            </a:r>
            <a:r>
              <a:rPr lang="ru-RU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путей миграции ирбисов на северной границе мирового и российского ареала, 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экологического просвещения </a:t>
            </a:r>
            <a:r>
              <a:rPr lang="ru-RU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популяризации </a:t>
            </a:r>
            <a:r>
              <a:rPr lang="ru-RU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 сохранения снежного барса. </a:t>
            </a:r>
            <a:endParaRPr lang="ru-RU" dirty="0" smtClean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000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 descr="C:\Users\Пользователь\Desktop\Барсы Рома\1689585612332.jpg"/>
          <p:cNvPicPr>
            <a:picLocks noChangeAspect="1" noChangeArrowheads="1"/>
          </p:cNvPicPr>
          <p:nvPr/>
        </p:nvPicPr>
        <p:blipFill rotWithShape="1">
          <a:blip r:embed="rId2"/>
          <a:srcRect t="14564" b="1"/>
          <a:stretch/>
        </p:blipFill>
        <p:spPr bwMode="auto">
          <a:xfrm>
            <a:off x="395536" y="3356992"/>
            <a:ext cx="5691399" cy="324036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01" y="385763"/>
            <a:ext cx="943630" cy="9436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7389"/>
            <a:ext cx="858247" cy="844797"/>
          </a:xfrm>
          <a:prstGeom prst="rect">
            <a:avLst/>
          </a:prstGeom>
        </p:spPr>
      </p:pic>
      <p:pic>
        <p:nvPicPr>
          <p:cNvPr id="8" name="Picture 3" descr="D:\ЭКОПРОС\Полиграфия и сувенирка\2016\Буклет об ирбисе\IMG_0339_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/>
          <a:stretch/>
        </p:blipFill>
        <p:spPr bwMode="auto">
          <a:xfrm>
            <a:off x="6194234" y="3356992"/>
            <a:ext cx="2554230" cy="176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3"/>
          <a:stretch/>
        </p:blipFill>
        <p:spPr>
          <a:xfrm>
            <a:off x="6194234" y="5229200"/>
            <a:ext cx="255423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Слайда1"/>
          <p:cNvSpPr>
            <a:spLocks noChangeArrowheads="1"/>
          </p:cNvSpPr>
          <p:nvPr/>
        </p:nvSpPr>
        <p:spPr bwMode="auto">
          <a:xfrm>
            <a:off x="250825" y="385763"/>
            <a:ext cx="8748713" cy="908050"/>
          </a:xfrm>
          <a:prstGeom prst="rect">
            <a:avLst/>
          </a:prstGeom>
          <a:solidFill>
            <a:srgbClr val="3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помощь? 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39552" y="1628800"/>
            <a:ext cx="835292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Снежный 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 – скрытная горная кошка, вид малоизучен, находится на грани исчезновения. Саяно-Шушенский заповедник – периферия снежного барса, северный предел его российского и мирового ареала. К 2017 году численность Саяно-Шушенской группировки ирбисов сократилась до 1 особи. В 2018-2019 гг. был проведен первый в мире эксперимент по транслокации снежных барсов – в Россию (в Саяно-Шушенский заповедник) из Таджикистана были привезены 2 особи – самец и самка. Эксперимент начал приносить положительные результаты с 2020 года, когда у самки появилось первое потомство. В 2022 году она принесла второе потомство. Также, благодаря появлению самки, на территории заповедника стали отмечаться и новые самцы. В настоящее время численность группировки составляет 9 особей. </a:t>
            </a:r>
          </a:p>
          <a:p>
            <a:pPr eaLnBrk="1" hangingPunct="1"/>
            <a:r>
              <a:rPr lang="ru-RU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усиленное </a:t>
            </a:r>
            <a:r>
              <a:rPr lang="ru-RU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состоянием популяции снежного барса в Саяно-Шушенском заповеднике, организация природоохранных и научно-исследовательских экспедиций для уточнения </a:t>
            </a:r>
            <a:r>
              <a:rPr lang="ru-RU" dirty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утей миграции ирбисов, предотвращения браконьерства. Кроме того, важна эколого-просветительская работа в целях формирования у населения бережного отношения и к снежному барсу, и к среде его обитания.    </a:t>
            </a:r>
            <a:endParaRPr lang="ru-RU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01" y="385763"/>
            <a:ext cx="943630" cy="9436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7389"/>
            <a:ext cx="858247" cy="8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Слайда1"/>
          <p:cNvSpPr>
            <a:spLocks noChangeArrowheads="1"/>
          </p:cNvSpPr>
          <p:nvPr/>
        </p:nvSpPr>
        <p:spPr bwMode="auto">
          <a:xfrm>
            <a:off x="250825" y="385763"/>
            <a:ext cx="8748713" cy="908050"/>
          </a:xfrm>
          <a:prstGeom prst="rect">
            <a:avLst/>
          </a:prstGeom>
          <a:solidFill>
            <a:srgbClr val="3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	  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нужна помощь? </a:t>
            </a: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01" y="385763"/>
            <a:ext cx="943630" cy="9436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7389"/>
            <a:ext cx="858247" cy="844797"/>
          </a:xfrm>
          <a:prstGeom prst="rect">
            <a:avLst/>
          </a:prstGeom>
        </p:spPr>
      </p:pic>
      <p:pic>
        <p:nvPicPr>
          <p:cNvPr id="1026" name="Picture 2" descr="http://sayanzapoved.ru/wp-content/uploads/2023/10/RCNX05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3785"/>
            <a:ext cx="7619662" cy="53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Слайда1"/>
          <p:cNvSpPr>
            <a:spLocks noChangeArrowheads="1"/>
          </p:cNvSpPr>
          <p:nvPr/>
        </p:nvSpPr>
        <p:spPr bwMode="auto">
          <a:xfrm>
            <a:off x="250825" y="385763"/>
            <a:ext cx="8748713" cy="908050"/>
          </a:xfrm>
          <a:prstGeom prst="rect">
            <a:avLst/>
          </a:prstGeom>
          <a:solidFill>
            <a:srgbClr val="3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	  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планируется сделать в рамках проекта?</a:t>
            </a: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39552" y="1628800"/>
            <a:ext cx="83529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будет проведен ряд научно-исследовательских экспедиций. Научные сотрудники будут обслуживать фотоловушки и проводить натурные обследования территории, анализировать полученные снимки, наносить на карту схему перемещений снежных барсов по территории заповедника. Также во взаимодействии с коллегами из заповедника «Убсунурская котловина» научные сотрудники попробуют проследить пути перемещения ирбисов из Саяно-Шушенского заповедника на территорию Республики Тыва. </a:t>
            </a:r>
            <a:endParaRPr lang="ru-RU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01" y="385763"/>
            <a:ext cx="943630" cy="9436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7389"/>
            <a:ext cx="858247" cy="844797"/>
          </a:xfrm>
          <a:prstGeom prst="rect">
            <a:avLst/>
          </a:prstGeom>
        </p:spPr>
      </p:pic>
      <p:pic>
        <p:nvPicPr>
          <p:cNvPr id="2050" name="Picture 2" descr="http://sayanzapoved.ru/wp-content/uploads/2022/01/IMG_20210124_151007_t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7"/>
          <a:stretch/>
        </p:blipFill>
        <p:spPr bwMode="auto">
          <a:xfrm>
            <a:off x="575427" y="3861048"/>
            <a:ext cx="3348501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yanzapoved.ru/wp-content/uploads/2023/09/IMG_0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7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Слайда1"/>
          <p:cNvSpPr>
            <a:spLocks noChangeArrowheads="1"/>
          </p:cNvSpPr>
          <p:nvPr/>
        </p:nvSpPr>
        <p:spPr bwMode="auto">
          <a:xfrm>
            <a:off x="250825" y="385763"/>
            <a:ext cx="8748713" cy="908050"/>
          </a:xfrm>
          <a:prstGeom prst="rect">
            <a:avLst/>
          </a:prstGeom>
          <a:solidFill>
            <a:srgbClr val="3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	  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планируется сделать в рамках проекта?</a:t>
            </a: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39552" y="1628800"/>
            <a:ext cx="83529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проведены природоохранные мероприятия – выполнены оперативно-рейдовые задания по поиску и пресечению браконьерства на территории заповедника. Маршруты патрулирования будут корректироваться во взаимодействии с информацией от научных сотрудников относительно перемещений снежных барсов по территории заповедника «Саяно-Шушенский» и его охранной зоны. Будет организовано водное патрулирование, патрулирование с использованием снегоходной техники, пешее и конное патрулирование. </a:t>
            </a:r>
            <a:endParaRPr lang="ru-RU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01" y="385763"/>
            <a:ext cx="943630" cy="9436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7389"/>
            <a:ext cx="858247" cy="844797"/>
          </a:xfrm>
          <a:prstGeom prst="rect">
            <a:avLst/>
          </a:prstGeom>
        </p:spPr>
      </p:pic>
      <p:pic>
        <p:nvPicPr>
          <p:cNvPr id="3074" name="Picture 2" descr="http://sayanzapoved.ru/wp-content/uploads/2023/10/IMG-20231006-WA0010-%E2%80%94-%D0%BA%D0%BE%D0%BF%D0%B8%D1%8F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3540"/>
            <a:ext cx="1800200" cy="29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yanzapoved.ru/wp-content/uploads/2023/02/image-08-02-23-01-29-1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2"/>
          <a:stretch/>
        </p:blipFill>
        <p:spPr bwMode="auto">
          <a:xfrm>
            <a:off x="2564693" y="3673540"/>
            <a:ext cx="4239555" cy="29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ayanzapoved.ru/wp-content/uploads/2023/09/IMG_4464-300x2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0"/>
          <a:stretch/>
        </p:blipFill>
        <p:spPr bwMode="auto">
          <a:xfrm>
            <a:off x="6876256" y="3676064"/>
            <a:ext cx="2123282" cy="29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Слайда1"/>
          <p:cNvSpPr>
            <a:spLocks noChangeArrowheads="1"/>
          </p:cNvSpPr>
          <p:nvPr/>
        </p:nvSpPr>
        <p:spPr bwMode="auto">
          <a:xfrm>
            <a:off x="250825" y="385763"/>
            <a:ext cx="8748713" cy="908050"/>
          </a:xfrm>
          <a:prstGeom prst="rect">
            <a:avLst/>
          </a:prstGeom>
          <a:solidFill>
            <a:srgbClr val="3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	  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планируется сделать в рамках проекта?</a:t>
            </a: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39552" y="1628800"/>
            <a:ext cx="83529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организации эколого-просветительской работы будет проведен </a:t>
            </a:r>
            <a:r>
              <a:rPr lang="ru-RU" dirty="0" err="1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медийный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 дикой природы «Мой снежный барс». Фестиваль будет включать в себя конкурсный этап, путешествие-экспедицию, 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пленэр, </a:t>
            </a:r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концерт. </a:t>
            </a:r>
            <a:endParaRPr lang="ru-RU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01" y="385763"/>
            <a:ext cx="943630" cy="9436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7389"/>
            <a:ext cx="858247" cy="844797"/>
          </a:xfrm>
          <a:prstGeom prst="rect">
            <a:avLst/>
          </a:prstGeom>
        </p:spPr>
      </p:pic>
      <p:pic>
        <p:nvPicPr>
          <p:cNvPr id="4098" name="Picture 2" descr="http://sayanzapoved.ru/wp-content/uploads/2021/04/DSCN0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36913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ayanzapoved.ru/wp-content/uploads/2023/09/IMG_20230908_161009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ayanzapoved.ru/wp-content/uploads/2023/09/DSC_0104-3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ayanzapoved.ru/wp-content/uploads/2023/09/DSC_0136-3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725144"/>
            <a:ext cx="2526086" cy="168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ayanzapoved.ru/wp-content/uploads/2023/09/DSC_0127-1-300x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62" y="4712617"/>
            <a:ext cx="2544874" cy="16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ayanzapoved.ru/wp-content/uploads/2023/09/image-04-09-23-04-14-4-300x200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/>
          <a:stretch/>
        </p:blipFill>
        <p:spPr bwMode="auto">
          <a:xfrm>
            <a:off x="5890964" y="4725144"/>
            <a:ext cx="3122712" cy="167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Слайда1"/>
          <p:cNvSpPr>
            <a:spLocks noChangeArrowheads="1"/>
          </p:cNvSpPr>
          <p:nvPr/>
        </p:nvSpPr>
        <p:spPr bwMode="auto">
          <a:xfrm>
            <a:off x="250825" y="385763"/>
            <a:ext cx="8748713" cy="908050"/>
          </a:xfrm>
          <a:prstGeom prst="rect">
            <a:avLst/>
          </a:prstGeom>
          <a:solidFill>
            <a:srgbClr val="3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	  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изменений мы ждем?</a:t>
            </a: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39552" y="1628800"/>
            <a:ext cx="83529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рассчитывает получить  новые данные о состоянии группировки снежного барса, обитающей на северной границе мирового и российского ареала. Эти данные позволят также подтвердить, что Саяно-Шушенский заповедник положительно влияет на укрепление других группировок снежного барса в Алтае-Саянском экорегионе, в том числе в Республике Тыва.  </a:t>
            </a:r>
          </a:p>
          <a:p>
            <a:pPr eaLnBrk="1" hangingPunct="1"/>
            <a:r>
              <a:rPr lang="ru-RU" dirty="0" smtClean="0">
                <a:solidFill>
                  <a:srgbClr val="3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эколого-просветительской деятельности вновь будет способствовать привлечению внимания общественности к проблемам сохранения снежного барса. </a:t>
            </a:r>
            <a:endParaRPr lang="ru-RU" dirty="0">
              <a:solidFill>
                <a:srgbClr val="3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01" y="385763"/>
            <a:ext cx="943630" cy="9436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7389"/>
            <a:ext cx="858247" cy="8447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r="15150"/>
          <a:stretch/>
        </p:blipFill>
        <p:spPr>
          <a:xfrm>
            <a:off x="323528" y="3789040"/>
            <a:ext cx="6153975" cy="2649195"/>
          </a:xfrm>
          <a:prstGeom prst="rect">
            <a:avLst/>
          </a:prstGeom>
        </p:spPr>
      </p:pic>
      <p:pic>
        <p:nvPicPr>
          <p:cNvPr id="17" name="Рисунок 16" descr="E:\котята  первые снимки\IMG_00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7"/>
          <a:stretch/>
        </p:blipFill>
        <p:spPr bwMode="auto">
          <a:xfrm>
            <a:off x="6516216" y="3789040"/>
            <a:ext cx="2385242" cy="2649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7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565</Words>
  <Application>Microsoft Office PowerPoint</Application>
  <PresentationFormat>Экран (4:3)</PresentationFormat>
  <Paragraphs>36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Проект будет реализован в 2024 году Объединенной дирекцией  заповедника «Саяно-Шушенский» и  национального парка «Шушенский бор»  при поддержке фонда «Красивые дети в красивом мире»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Sklyar</dc:creator>
  <cp:lastModifiedBy>Sklyar</cp:lastModifiedBy>
  <cp:revision>321</cp:revision>
  <cp:lastPrinted>2018-03-29T02:58:35Z</cp:lastPrinted>
  <dcterms:created xsi:type="dcterms:W3CDTF">2018-03-28T03:41:06Z</dcterms:created>
  <dcterms:modified xsi:type="dcterms:W3CDTF">2023-11-09T04:11:43Z</dcterms:modified>
</cp:coreProperties>
</file>